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3" r:id="rId4"/>
    <p:sldId id="261" r:id="rId5"/>
    <p:sldId id="257" r:id="rId6"/>
    <p:sldId id="259" r:id="rId7"/>
    <p:sldId id="262" r:id="rId8"/>
    <p:sldId id="268" r:id="rId9"/>
    <p:sldId id="269" r:id="rId10"/>
    <p:sldId id="270" r:id="rId11"/>
    <p:sldId id="267" r:id="rId12"/>
    <p:sldId id="260" r:id="rId13"/>
    <p:sldId id="271" r:id="rId1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-134" y="5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jpeg>
</file>

<file path=ppt/media/image3.jpeg>
</file>

<file path=ppt/media/image4.jpe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B85D31-BF32-483D-92C4-E8809B131B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B98B6B8-7406-4BEE-A94A-B5C96E822F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629534C-7319-4D06-960D-180DFBECF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02.09.2020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A2E4304-7B13-4BCD-BF6F-2EA8DE07C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76BBBE1-9FD6-4DFB-B5D0-E60B52AFB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412377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96718D-3EC9-413C-93BB-6E583E116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FF3C5CB-6D76-4F92-9B8C-95C25ADAA7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0F86506-7E67-47C2-A097-DF16AF63AE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02.09.2020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B7E86CF-3D80-42C1-B9CA-BE3C37819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806EA63-C947-4F30-9A51-B3D182DB0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45635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17093504-D1AA-486E-ABC2-1B1D2F3827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108FB04-EA68-41B6-96C9-054FD8FAC0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EDAFEFD-8D2C-4784-B0BC-6AD4E7567E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02.09.2020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466AC3C-FA9E-46F0-AE39-197798937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19D805B-8B20-48BC-B488-4BDDE4DED4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71339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2A5E88-20E3-4E29-BEBC-EFA47E59D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F2E445F-ECA6-4ADF-A44F-951DFE7462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1AF2BDF-2303-4209-9627-5F1EB372C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02.09.2020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8509C0E-CC18-4375-B0D3-9F23A9B23D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E2BEAB2-5374-4323-A98E-02DA121FD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254981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A616F6-4580-4FF4-8687-4AA1F7A153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CB6E652-9791-48F7-83BC-3AA3D54C64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5A84516-9AF6-48F2-BE73-BD89BEC5E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02.09.2020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DF03945-BEB5-4766-9800-8F0512D27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9FF42C2-77FC-4BEF-BA16-5CB6FB94E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907094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9ADD17B-E64D-465B-933C-677EA1C9F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7C1A30D-9AE9-408C-ABB2-911A38018A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5BB9014-A1CE-4249-A156-F1A316BFAE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D079032-533D-432B-8DDB-57676D7AB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02.09.2020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EB48521-1901-4BC3-A527-7C7F0931E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9DA7CFD-8CC2-410A-B720-782BDFF87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95926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FBE82E5-13CC-4D9D-8E57-2880D92C5D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873C646-CF6C-4C17-93B9-B1B9CFF7FC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B4FC7F5-2C81-4C5C-9B7A-FF2829919A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7F64E10-286E-4483-89D4-68CB38DC37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3F1B4BF1-2203-4718-9B50-ED88CAB7726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1C6E8FB3-5040-4C05-BF03-300E6B3B3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02.09.2020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7EA39C95-F734-4031-8CDF-5CBA6AB38D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5748E472-4C0D-4292-8D44-E3A5546BE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433352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F1348B-AE81-4189-AF2C-6A0D3262E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50EDCCD-90D0-4A89-81AB-6C556BC748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02.09.2020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4C5596D-456B-41CA-8822-605DC1ECC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3398D48-5679-48C1-A279-A8C966669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89253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0FDA9F5-BB61-4648-87B0-FF219CA903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02.09.2020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0D23590-931D-49EB-97E3-4B0491831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222E511-1C25-4F87-AA67-39012A02C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291650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9188EF-BDD1-4849-A555-01B337921A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C5D5BF8-0B53-4148-B80A-C71A3F8E81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80399D4-AEC8-42FD-9745-6D4F71770E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0CB04A1-3553-4730-933C-0549E82F2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02.09.2020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2C9FEB4-A9BD-4354-8AB9-702AA527E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02BFFA4-B1E4-49CF-BD24-674D0E6BF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72010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68B21F-01DD-4878-89E6-516F32AFA5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4F60622D-468C-43B2-980C-F7740345619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4DEB686-39B3-443A-AE4A-16AD690EE7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3467983-FD9C-43E2-8101-5BCD038E3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02.09.2020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EFF28CA-95D8-4CE1-A01D-CF7DBFD583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E117B66-D9D9-4CE4-8ACC-8C4A829CE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726540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100000">
              <a:srgbClr val="00B0F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2588C95-B653-4A6B-BFA6-41F2FD456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733E261-86EE-473D-9F7C-B23B127671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7605606-207E-4CEE-95B2-3EED9FAFDA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B03F25-9BEC-411C-B31D-9BE04432F73B}" type="datetimeFigureOut">
              <a:rPr lang="de-CH" smtClean="0"/>
              <a:t>02.09.2020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D9137E0-3B00-4E21-812A-0EF6065B61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62D4DF9-3E43-4096-9ECF-3457B1A96C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57418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E8AFF6-BF79-445B-942C-3877491C121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b="1" dirty="0"/>
              <a:t>IOT-Raumautomation mit MQTT-Protokoll</a:t>
            </a:r>
            <a:endParaRPr lang="de-CH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6C4F11A-9919-4DF6-A3D6-E06219D56F3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Lukas Meienberger und Gabriel Nussbaumer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115117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B2FBFD-F4E0-4FA9-8937-AC192D52E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Hardware Frontplatte ESD-Test</a:t>
            </a:r>
          </a:p>
        </p:txBody>
      </p:sp>
      <p:pic>
        <p:nvPicPr>
          <p:cNvPr id="5" name="Inhaltsplatzhalter 4" descr="Ein Bild, das Uhr, Anzeige enthält.&#10;&#10;Automatisch generierte Beschreibung">
            <a:extLst>
              <a:ext uri="{FF2B5EF4-FFF2-40B4-BE49-F238E27FC236}">
                <a16:creationId xmlns:a16="http://schemas.microsoft.com/office/drawing/2014/main" id="{1F493C34-BF96-4266-9CD6-B152217FC6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28" r="31793"/>
          <a:stretch/>
        </p:blipFill>
        <p:spPr>
          <a:xfrm>
            <a:off x="6446523" y="2028759"/>
            <a:ext cx="4581935" cy="4542667"/>
          </a:xfr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73850F60-C031-4EB1-B4DF-6EC29AB4E7D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18" r="34725"/>
          <a:stretch/>
        </p:blipFill>
        <p:spPr>
          <a:xfrm rot="10800000">
            <a:off x="1285461" y="2027109"/>
            <a:ext cx="4335443" cy="454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9718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4D73C2-92BB-4AC8-A091-8CF5069163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Hardware </a:t>
            </a:r>
            <a:r>
              <a:rPr lang="de-CH" dirty="0" err="1"/>
              <a:t>verbesserungen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156780-0CC7-4CD7-8684-EF46ECF59C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10 V Ein- und Ausgänge PWM</a:t>
            </a:r>
          </a:p>
          <a:p>
            <a:r>
              <a:rPr lang="de-CH" dirty="0"/>
              <a:t>Implementierung PWM Relais</a:t>
            </a:r>
          </a:p>
          <a:p>
            <a:r>
              <a:rPr lang="de-CH" dirty="0"/>
              <a:t>Schalter Mode ersetzen</a:t>
            </a:r>
          </a:p>
          <a:p>
            <a:r>
              <a:rPr lang="de-CH" dirty="0"/>
              <a:t>USB-</a:t>
            </a:r>
            <a:r>
              <a:rPr lang="de-CH" dirty="0" err="1"/>
              <a:t>Uart</a:t>
            </a:r>
            <a:r>
              <a:rPr lang="de-CH" dirty="0"/>
              <a:t> Schnittstelle ersetzen</a:t>
            </a:r>
          </a:p>
          <a:p>
            <a:r>
              <a:rPr lang="de-CH" dirty="0"/>
              <a:t>Andere Implementierung Temperatursensor</a:t>
            </a:r>
          </a:p>
          <a:p>
            <a:r>
              <a:rPr lang="de-CH" dirty="0"/>
              <a:t>Schutzdiode Frontplatte ESD einbauen</a:t>
            </a:r>
          </a:p>
          <a:p>
            <a:r>
              <a:rPr lang="de-CH" dirty="0"/>
              <a:t>Print 230 V zu 5 V erstellen</a:t>
            </a:r>
          </a:p>
          <a:p>
            <a:endParaRPr lang="de-CH" dirty="0"/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5871040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3BC480-1B2C-4A17-9D15-7101C4022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Reflektion der Ziele</a:t>
            </a:r>
            <a:endParaRPr lang="de-CH" dirty="0"/>
          </a:p>
        </p:txBody>
      </p:sp>
      <p:pic>
        <p:nvPicPr>
          <p:cNvPr id="4" name="Inhaltsplatzhalter 8">
            <a:extLst>
              <a:ext uri="{FF2B5EF4-FFF2-40B4-BE49-F238E27FC236}">
                <a16:creationId xmlns:a16="http://schemas.microsoft.com/office/drawing/2014/main" id="{493501D0-F5D7-42E3-BF69-AB6008C7C3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0499" y="1690688"/>
            <a:ext cx="8360667" cy="4494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0197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8F86029-2B60-42ED-9A5D-3D2CF25A8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Erkenntnisse Projekt 6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554B04A-DEA1-4776-AB27-BA339AC177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In den letzten Wochen vor </a:t>
            </a:r>
            <a:r>
              <a:rPr lang="de-DE" dirty="0" err="1"/>
              <a:t>abgabe</a:t>
            </a:r>
            <a:r>
              <a:rPr lang="de-DE" dirty="0"/>
              <a:t>, konnte intensiv an Projekt gearbeitet werden, </a:t>
            </a:r>
            <a:r>
              <a:rPr lang="de-DE" dirty="0" err="1"/>
              <a:t>grosse</a:t>
            </a:r>
            <a:r>
              <a:rPr lang="de-DE" dirty="0"/>
              <a:t> fortschritte konnten erzielt werden</a:t>
            </a:r>
          </a:p>
          <a:p>
            <a:r>
              <a:rPr lang="de-DE" dirty="0"/>
              <a:t>Mehrere Lösungen führen zum Ziel, einfachste als erstes Implementieren</a:t>
            </a:r>
          </a:p>
          <a:p>
            <a:r>
              <a:rPr lang="de-DE" dirty="0"/>
              <a:t>Zwingende Einhaltung Zeitplan, auch in hektischen Situationen</a:t>
            </a:r>
          </a:p>
          <a:p>
            <a:pPr marL="0" indent="0">
              <a:buNone/>
            </a:pPr>
            <a:r>
              <a:rPr lang="de-DE" dirty="0"/>
              <a:t> 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498382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715FF5-A105-44C7-BF8B-A89C7BD48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Übersicht</a:t>
            </a:r>
            <a:endParaRPr lang="de-CH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6CF3528-AE15-4DDF-B852-34D1088571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Systemübersicht / Plakat</a:t>
            </a:r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3443706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CF5AC5-1BC7-48FC-A302-79E834F7F0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Plakat</a:t>
            </a:r>
            <a:endParaRPr lang="de-CH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E290E23C-D25A-468E-89BE-57D6264BC4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55553" y="499424"/>
            <a:ext cx="9676145" cy="6156251"/>
          </a:xfrm>
        </p:spPr>
      </p:pic>
    </p:spTree>
    <p:extLst>
      <p:ext uri="{BB962C8B-B14F-4D97-AF65-F5344CB8AC3E}">
        <p14:creationId xmlns:p14="http://schemas.microsoft.com/office/powerpoint/2010/main" val="18803748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7075A5-3548-4773-A703-B42690BF6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Covid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6F96C71-84C1-4EC9-88BF-D9C37E5E10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Projektwoche wurde gestrichen</a:t>
            </a:r>
          </a:p>
          <a:p>
            <a:r>
              <a:rPr lang="de-CH" dirty="0"/>
              <a:t>Die Thesis-Ausstellung vom Freitag 14. August ist ersatzlos gestrichen</a:t>
            </a:r>
          </a:p>
          <a:p>
            <a:r>
              <a:rPr lang="de-CH" dirty="0"/>
              <a:t>Hat dieses Endprodukt nicht beeinträchtigt</a:t>
            </a:r>
          </a:p>
        </p:txBody>
      </p:sp>
    </p:spTree>
    <p:extLst>
      <p:ext uri="{BB962C8B-B14F-4D97-AF65-F5344CB8AC3E}">
        <p14:creationId xmlns:p14="http://schemas.microsoft.com/office/powerpoint/2010/main" val="15099384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873F3C-25C0-48AA-9CB5-EBF3998FB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F2217CF-D983-41AA-8B18-68BC39E117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Anmelden</a:t>
            </a:r>
          </a:p>
          <a:p>
            <a:r>
              <a:rPr lang="de-DE" dirty="0" err="1"/>
              <a:t>Openhab</a:t>
            </a:r>
            <a:r>
              <a:rPr lang="de-DE" dirty="0"/>
              <a:t> </a:t>
            </a:r>
          </a:p>
          <a:p>
            <a:r>
              <a:rPr lang="de-DE" dirty="0"/>
              <a:t>Mobile App</a:t>
            </a:r>
          </a:p>
          <a:p>
            <a:r>
              <a:rPr lang="de-DE" dirty="0" err="1"/>
              <a:t>Homeassistant</a:t>
            </a:r>
            <a:endParaRPr lang="de-DE" dirty="0"/>
          </a:p>
          <a:p>
            <a:r>
              <a:rPr lang="de-DE" dirty="0"/>
              <a:t>Sprachassistent</a:t>
            </a:r>
          </a:p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457131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614657-6767-4EE7-ABF7-F8282D24E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Probleme SW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F42DF4B-CFA9-4765-92C7-FB9358A269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04025"/>
            <a:ext cx="10515600" cy="4351338"/>
          </a:xfrm>
        </p:spPr>
        <p:txBody>
          <a:bodyPr/>
          <a:lstStyle/>
          <a:p>
            <a:r>
              <a:rPr lang="de-DE" dirty="0"/>
              <a:t>Kommunikation mit Sprach-Assistent</a:t>
            </a:r>
          </a:p>
          <a:p>
            <a:r>
              <a:rPr lang="de-DE" dirty="0"/>
              <a:t>Implementierung </a:t>
            </a:r>
            <a:r>
              <a:rPr lang="de-DE" dirty="0" err="1"/>
              <a:t>Reset</a:t>
            </a:r>
            <a:r>
              <a:rPr lang="de-DE" dirty="0"/>
              <a:t> Funktion -&gt; Authentifizierung zurücksetzen</a:t>
            </a:r>
          </a:p>
          <a:p>
            <a:r>
              <a:rPr lang="de-DE" dirty="0"/>
              <a:t>Server Verbindung</a:t>
            </a:r>
          </a:p>
          <a:p>
            <a:r>
              <a:rPr lang="de-DE" dirty="0"/>
              <a:t>Zuverlässigkeit </a:t>
            </a:r>
          </a:p>
          <a:p>
            <a:endParaRPr lang="de-DE" dirty="0"/>
          </a:p>
          <a:p>
            <a:endParaRPr lang="de-DE" dirty="0"/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5369587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614657-6767-4EE7-ABF7-F8282D24E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Probleme HW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F42DF4B-CFA9-4765-92C7-FB9358A269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Programmiermodus beim Sensorbaustein</a:t>
            </a:r>
          </a:p>
          <a:p>
            <a:r>
              <a:rPr lang="de-CH" dirty="0"/>
              <a:t>USB-</a:t>
            </a:r>
            <a:r>
              <a:rPr lang="de-CH" dirty="0" err="1"/>
              <a:t>Uart</a:t>
            </a:r>
            <a:r>
              <a:rPr lang="de-CH" dirty="0"/>
              <a:t> Schnittstelle nicht </a:t>
            </a:r>
            <a:r>
              <a:rPr lang="de-CH" dirty="0" err="1"/>
              <a:t>lötbar</a:t>
            </a:r>
            <a:r>
              <a:rPr lang="de-CH" dirty="0"/>
              <a:t> ersetzen mit Alternative</a:t>
            </a:r>
          </a:p>
          <a:p>
            <a:r>
              <a:rPr lang="de-CH" dirty="0"/>
              <a:t>Mode (Programmiermodus ESP) Schalter anstatt Button</a:t>
            </a:r>
          </a:p>
          <a:p>
            <a:endParaRPr lang="de-CH" dirty="0"/>
          </a:p>
          <a:p>
            <a:endParaRPr lang="de-CH" dirty="0"/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8600785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6D7940-DA8C-4535-95A0-AB3AD8176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Hardware </a:t>
            </a:r>
            <a:r>
              <a:rPr lang="de-CH" dirty="0" err="1"/>
              <a:t>Aktorbaustein</a:t>
            </a:r>
            <a:endParaRPr lang="de-CH" dirty="0"/>
          </a:p>
        </p:txBody>
      </p:sp>
      <p:pic>
        <p:nvPicPr>
          <p:cNvPr id="5" name="Inhaltsplatzhalter 4" descr="Ein Bild, das Elektronik, Schaltkreis enthält.&#10;&#10;Automatisch generierte Beschreibung">
            <a:extLst>
              <a:ext uri="{FF2B5EF4-FFF2-40B4-BE49-F238E27FC236}">
                <a16:creationId xmlns:a16="http://schemas.microsoft.com/office/drawing/2014/main" id="{98ECCB29-5B4E-43A7-9E02-92B45A7640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35" t="13220" r="25704"/>
          <a:stretch/>
        </p:blipFill>
        <p:spPr>
          <a:xfrm>
            <a:off x="2695492" y="1757237"/>
            <a:ext cx="6313336" cy="4497007"/>
          </a:xfrm>
        </p:spPr>
      </p:pic>
    </p:spTree>
    <p:extLst>
      <p:ext uri="{BB962C8B-B14F-4D97-AF65-F5344CB8AC3E}">
        <p14:creationId xmlns:p14="http://schemas.microsoft.com/office/powerpoint/2010/main" val="23120943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0F9ED4-63A5-44BF-B6A7-726C82B90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Hardware Sensorbaustein</a:t>
            </a:r>
          </a:p>
        </p:txBody>
      </p:sp>
      <p:pic>
        <p:nvPicPr>
          <p:cNvPr id="5" name="Inhaltsplatzhalter 4" descr="Ein Bild, das Uhr, Gitarre enthält.&#10;&#10;Automatisch generierte Beschreibung">
            <a:extLst>
              <a:ext uri="{FF2B5EF4-FFF2-40B4-BE49-F238E27FC236}">
                <a16:creationId xmlns:a16="http://schemas.microsoft.com/office/drawing/2014/main" id="{30174139-77DD-4428-92C8-8C363BEC7B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78" t="10279" r="26495" b="7588"/>
          <a:stretch/>
        </p:blipFill>
        <p:spPr>
          <a:xfrm rot="5400000">
            <a:off x="1327168" y="2232131"/>
            <a:ext cx="4191733" cy="4126728"/>
          </a:xfr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5218C5A1-B2F9-4183-9169-C54F2B19EF8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55" t="8490" r="30319" b="7905"/>
          <a:stretch/>
        </p:blipFill>
        <p:spPr>
          <a:xfrm rot="5400000">
            <a:off x="6635112" y="2037771"/>
            <a:ext cx="4190838" cy="4516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3330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155</Words>
  <Application>Microsoft Office PowerPoint</Application>
  <PresentationFormat>Breitbild</PresentationFormat>
  <Paragraphs>43</Paragraphs>
  <Slides>13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</vt:lpstr>
      <vt:lpstr>IOT-Raumautomation mit MQTT-Protokoll</vt:lpstr>
      <vt:lpstr>Übersicht</vt:lpstr>
      <vt:lpstr>Plakat</vt:lpstr>
      <vt:lpstr>Covid</vt:lpstr>
      <vt:lpstr>Demo</vt:lpstr>
      <vt:lpstr>Probleme SW</vt:lpstr>
      <vt:lpstr>Probleme HW</vt:lpstr>
      <vt:lpstr>Hardware Aktorbaustein</vt:lpstr>
      <vt:lpstr>Hardware Sensorbaustein</vt:lpstr>
      <vt:lpstr>Hardware Frontplatte ESD-Test</vt:lpstr>
      <vt:lpstr>Hardware verbesserungen</vt:lpstr>
      <vt:lpstr>Reflektion der Ziele</vt:lpstr>
      <vt:lpstr>Erkenntnisse Projekt 6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nussbaumer gabriel</dc:creator>
  <cp:lastModifiedBy>nussbaumer gabriel</cp:lastModifiedBy>
  <cp:revision>25</cp:revision>
  <dcterms:created xsi:type="dcterms:W3CDTF">2020-06-11T06:05:47Z</dcterms:created>
  <dcterms:modified xsi:type="dcterms:W3CDTF">2020-09-02T12:22:54Z</dcterms:modified>
</cp:coreProperties>
</file>

<file path=docProps/thumbnail.jpeg>
</file>